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1406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in Strategic Decision Making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926800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explores how AI is revolutionizing decision-making across industries, from retail to healthcare. Learn how AI helps gather and analyze data, leading to faster, more accurate, and consistent outcomes.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58021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18" y="580977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783699"/>
            <a:ext cx="3398758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JAYESH JAYANAND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97462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Scaling the Adoption of AI-Based Decision-Making: Trust, Access, and Integration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5052774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future of decision-making lies in seamlessly integrating AI into existing workflows. Organizations must build trust in AI systems through transparency, explainability, and ethical considerations.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18203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Rise of AI in Business Decision-Making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77759"/>
            <a:ext cx="325766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Data-Driven Insights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0100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algorithms analyze vast datasets, uncovering hidden patterns and trends that humans might miss.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7775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Accuracy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610100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reduces human error by automating data analysis, resulting in more reliable and objective decisions.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77759"/>
            <a:ext cx="337685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Faster Decision Cycles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0100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streamlines the decision-making process, providing faster insights and allowing organizations to act quickly.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425" y="1029533"/>
            <a:ext cx="7605951" cy="1373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Leveraging AI for Speed, Accuracy, and Consistency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5425" y="2979539"/>
            <a:ext cx="494348" cy="4943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0089" y="3061930"/>
            <a:ext cx="14501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69443" y="2979539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69443" y="3454598"/>
            <a:ext cx="2979182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algorithms learn from historical data to predict future outcomes and inform decision-making.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295" y="2979539"/>
            <a:ext cx="494348" cy="4943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16885" y="3061930"/>
            <a:ext cx="19716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882313" y="2979539"/>
            <a:ext cx="297918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Natural Language Processing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82313" y="3797856"/>
            <a:ext cx="2979182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analyzes text data, extracting valuable insights from customer reviews, social media, and other sources.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5425" y="6022062"/>
            <a:ext cx="494348" cy="4943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10206" y="6104453"/>
            <a:ext cx="18466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69443" y="6022062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Computer Vision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69443" y="6497122"/>
            <a:ext cx="6891933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analyzes images and videos, identifying patterns and anomalies, such as defects in manufacturing processes.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249" y="635556"/>
            <a:ext cx="7744301" cy="1874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Examples of AI-Powered Decision-Making Across Industries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249" y="2809994"/>
            <a:ext cx="499824" cy="4998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6249" y="3509724"/>
            <a:ext cx="249959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Retail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6249" y="3941921"/>
            <a:ext cx="372213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inventory management and personalized recommendations.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300" y="2809994"/>
            <a:ext cx="499824" cy="4998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8300" y="3509724"/>
            <a:ext cx="249959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Agriculture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08300" y="3941921"/>
            <a:ext cx="3722251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AI-driven precision farming, optimizing resource use and maximizing yield.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249" y="5501878"/>
            <a:ext cx="499824" cy="4998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6249" y="6201608"/>
            <a:ext cx="249959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Finance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6249" y="6633805"/>
            <a:ext cx="372213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credit risk assessment and fraud detection.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8300" y="5501878"/>
            <a:ext cx="499824" cy="4998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8300" y="6201608"/>
            <a:ext cx="2499598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Automotive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08300" y="6633805"/>
            <a:ext cx="3722251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AI-enabled driving safety features, such as lane departure warnings and adaptive cruise control.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599" y="623054"/>
            <a:ext cx="13045202" cy="1415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in Retail: Optimizing Inventory Management at Walmart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634" y="2491621"/>
            <a:ext cx="2152412" cy="16672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1451" y="3314819"/>
            <a:ext cx="124539" cy="452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503" y="2899172"/>
            <a:ext cx="3340179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forecasting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503" y="3388876"/>
            <a:ext cx="817078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Predicting demand patterns based on historical data and external factors.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601" y="4171831"/>
            <a:ext cx="8594646" cy="15240"/>
          </a:xfrm>
          <a:prstGeom prst="roundRect">
            <a:avLst>
              <a:gd name="adj" fmla="val 624186"/>
            </a:avLst>
          </a:prstGeom>
          <a:solidFill>
            <a:srgbClr val="194A9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28" y="4215408"/>
            <a:ext cx="4304824" cy="16672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9187" y="4822508"/>
            <a:ext cx="169307" cy="452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709" y="4441865"/>
            <a:ext cx="3674150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replenishment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709" y="4931569"/>
            <a:ext cx="7178635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Optimizing inventory levels to minimize stockouts and overstocking.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618"/>
            <a:ext cx="7518440" cy="15240"/>
          </a:xfrm>
          <a:prstGeom prst="roundRect">
            <a:avLst>
              <a:gd name="adj" fmla="val 624186"/>
            </a:avLst>
          </a:prstGeom>
          <a:solidFill>
            <a:srgbClr val="194A9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3" y="5939195"/>
            <a:ext cx="6457355" cy="16672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425" y="6546294"/>
            <a:ext cx="158591" cy="452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915" y="6165652"/>
            <a:ext cx="5069086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waste and increased profits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915" y="6655356"/>
            <a:ext cx="6102429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Walmart's AI system saves millions of dollars annually.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479" y="769858"/>
            <a:ext cx="13055441" cy="1406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in Agriculture: Precision Farming at John Deere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7479" y="2626162"/>
            <a:ext cx="2175867" cy="129623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008" y="3049310"/>
            <a:ext cx="123825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88256" y="2851071"/>
            <a:ext cx="352353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data collection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88256" y="3337441"/>
            <a:ext cx="9727406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Sensors on tractors and drones gather data on soil conditions, weather, and crop health.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75742" y="3907155"/>
            <a:ext cx="10654784" cy="15240"/>
          </a:xfrm>
          <a:prstGeom prst="roundRect">
            <a:avLst>
              <a:gd name="adj" fmla="val 620142"/>
            </a:avLst>
          </a:prstGeom>
          <a:solidFill>
            <a:srgbClr val="194A99"/>
          </a:solidFill>
          <a:ln/>
        </p:spPr>
      </p:sp>
      <p:sp>
        <p:nvSpPr>
          <p:cNvPr id="8" name="Shape 6"/>
          <p:cNvSpPr/>
          <p:nvPr/>
        </p:nvSpPr>
        <p:spPr>
          <a:xfrm>
            <a:off x="787479" y="4034790"/>
            <a:ext cx="4351734" cy="1656278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0008" y="4637961"/>
            <a:ext cx="168235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4123" y="4259699"/>
            <a:ext cx="287869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4123" y="4746069"/>
            <a:ext cx="8253889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Algorithms identify areas that need fertilization, irrigation, or pest control.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1609" y="5675828"/>
            <a:ext cx="8478917" cy="15240"/>
          </a:xfrm>
          <a:prstGeom prst="roundRect">
            <a:avLst>
              <a:gd name="adj" fmla="val 620142"/>
            </a:avLst>
          </a:prstGeom>
          <a:solidFill>
            <a:srgbClr val="194A99"/>
          </a:solidFill>
          <a:ln/>
        </p:spPr>
      </p:sp>
      <p:sp>
        <p:nvSpPr>
          <p:cNvPr id="13" name="Shape 11"/>
          <p:cNvSpPr/>
          <p:nvPr/>
        </p:nvSpPr>
        <p:spPr>
          <a:xfrm>
            <a:off x="787479" y="5803463"/>
            <a:ext cx="6527721" cy="1656278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0008" y="6406634"/>
            <a:ext cx="157520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0109" y="6028373"/>
            <a:ext cx="3249335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Optimized resource use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0109" y="6514743"/>
            <a:ext cx="6077903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Reducing fertilizer and pesticide use, minimizing environmental impact, and maximizing yield.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251" y="727115"/>
            <a:ext cx="7714298" cy="1276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in Finance: Transforming Credit Risk Assessment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251" y="2412087"/>
            <a:ext cx="3703915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90%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776680" y="3341251"/>
            <a:ext cx="255305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1251" y="3782854"/>
            <a:ext cx="370391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algorithms have surpassed human analysts in accuracy.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1514" y="2412087"/>
            <a:ext cx="3704034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$10M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0786943" y="3341251"/>
            <a:ext cx="255305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Savings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11514" y="3782854"/>
            <a:ext cx="370403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Financial institutions reduce losses by identifying high-risk borrowers.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06383" y="5151239"/>
            <a:ext cx="3703915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24/7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8781812" y="6080403"/>
            <a:ext cx="255305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Availability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06383" y="6522006"/>
            <a:ext cx="3703915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systems operate continuously, providing faster and more consistent assessments.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676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882" y="2522815"/>
            <a:ext cx="1347263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in Automotive: Enhancing Driving Safety with Decision Support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2" y="3804523"/>
            <a:ext cx="827008" cy="1323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53897" y="3969901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Lane Keeping Assist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53897" y="4327565"/>
            <a:ext cx="1239762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systems monitor lane markings and alert drivers if they drift.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2" y="5127784"/>
            <a:ext cx="827008" cy="13232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53897" y="5293162"/>
            <a:ext cx="241506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Adaptive Cruise Control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653897" y="5650825"/>
            <a:ext cx="1239762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adjusts vehicle speed based on traffic conditions and distance to other vehicles.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82" y="6451044"/>
            <a:ext cx="827008" cy="13232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53897" y="6616422"/>
            <a:ext cx="3116580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Automatic Emergency Braking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653897" y="6974086"/>
            <a:ext cx="1239762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detects potential collisions and automatically applies brakes to avoid accidents.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561023"/>
            <a:ext cx="7720727" cy="190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in Healthcare: Early Detection of Sepsis at Johns Hopkins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1526" y="2772251"/>
            <a:ext cx="22860" cy="4896326"/>
          </a:xfrm>
          <a:prstGeom prst="roundRect">
            <a:avLst>
              <a:gd name="adj" fmla="val 373603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708815" y="3218259"/>
            <a:ext cx="711637" cy="22860"/>
          </a:xfrm>
          <a:prstGeom prst="roundRect">
            <a:avLst>
              <a:gd name="adj" fmla="val 373603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274237" y="3000970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5804" y="3077170"/>
            <a:ext cx="13418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1310" y="2975491"/>
            <a:ext cx="301823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monitoring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1310" y="341507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analyzes patient data, identifying early signs of sepsis, a potentially life-threatening condition.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8815" y="4918115"/>
            <a:ext cx="711637" cy="22860"/>
          </a:xfrm>
          <a:prstGeom prst="roundRect">
            <a:avLst>
              <a:gd name="adj" fmla="val 373603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274237" y="4700826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1754" y="4777026"/>
            <a:ext cx="182404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21310" y="4675346"/>
            <a:ext cx="271486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Alerting medical staff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21310" y="5114925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alerts doctors and nurses to potential cases of sepsis, enabling prompt treatment.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8815" y="6617970"/>
            <a:ext cx="711637" cy="22860"/>
          </a:xfrm>
          <a:prstGeom prst="roundRect">
            <a:avLst>
              <a:gd name="adj" fmla="val 373603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4237" y="6400681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7469" y="6476881"/>
            <a:ext cx="170855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21310" y="6375202"/>
            <a:ext cx="346948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patient outcomes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21310" y="681478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Early detection and treatment of sepsis significantly reduce mortality rates.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2025-01-23T23:57:51Z</dcterms:created>
  <dcterms:modified xsi:type="dcterms:W3CDTF">2025-01-23T23:57:51Z</dcterms:modified>
</cp:coreProperties>
</file>